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404" r:id="rId2"/>
    <p:sldId id="424" r:id="rId3"/>
    <p:sldId id="425" r:id="rId4"/>
    <p:sldId id="423" r:id="rId5"/>
  </p:sldIdLst>
  <p:sldSz cx="9144000" cy="6858000" type="screen4x3"/>
  <p:notesSz cx="9823450" cy="68087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808" autoAdjust="0"/>
  </p:normalViewPr>
  <p:slideViewPr>
    <p:cSldViewPr>
      <p:cViewPr>
        <p:scale>
          <a:sx n="75" d="100"/>
          <a:sy n="75" d="100"/>
        </p:scale>
        <p:origin x="-100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560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64188" y="0"/>
            <a:ext cx="42576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AFBFAD-F9DD-42B9-95B8-E83EC81FE66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2560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64188" y="6467475"/>
            <a:ext cx="425767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DD143D-32A9-4C92-B29F-944DD5EE6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1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560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64188" y="0"/>
            <a:ext cx="42576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F6A467-4E2A-4BA0-AA90-53092F9B3C7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09925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2663" y="3233738"/>
            <a:ext cx="7858125" cy="306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2560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64188" y="6467475"/>
            <a:ext cx="425767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DBB0DD0-296D-4E46-81E7-F15AE78BE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74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B0DD0-296D-4E46-81E7-F15AE78BE6D8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0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B0DD0-296D-4E46-81E7-F15AE78BE6D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B0DD0-296D-4E46-81E7-F15AE78BE6D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CA14-1E5E-4732-84AB-8F4C00298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62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578C-57A9-4AE4-B904-F154CA3B8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9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973F-F063-433E-A71D-DA2962AD0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21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40EA-6144-458F-A98D-22C948390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88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AEC2-C224-4DD6-873D-1E28312CD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15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0BD6-6E8C-48DC-96A9-4864E4462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13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DFEA-BE7C-44B4-8784-8DE03B371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8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0B20-DDD1-4E42-97BD-559DD9B16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7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27F9-8ED3-4423-AFF5-9665B619D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52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81D5-20AF-4A88-B0BE-A27D9C7E30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43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D3BB-108B-48DB-846B-CB1159BF3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85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3FA3-9065-491D-BE1A-5FA3A64B0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23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BFBF39-8EC0-44CB-8B1E-59C1927F3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8650" y="6389688"/>
            <a:ext cx="2133600" cy="476250"/>
          </a:xfrm>
        </p:spPr>
        <p:txBody>
          <a:bodyPr/>
          <a:lstStyle/>
          <a:p>
            <a:pPr>
              <a:defRPr/>
            </a:pPr>
            <a:fld id="{588F1098-820D-4261-B9AA-FD9B38E7782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8" name="Picture 11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48" y="-8148"/>
            <a:ext cx="668092" cy="6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" y="-23213"/>
            <a:ext cx="592313" cy="6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6460" y="49054"/>
            <a:ext cx="763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Безопасность при купании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6270625" y="3876675"/>
            <a:ext cx="31511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Плавать в незнакомом месте, под мостами и у плотин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183580" y="2896036"/>
            <a:ext cx="2400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Нырять, не зная глубины водоема и рельефа дна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468832" y="2942811"/>
            <a:ext cx="2400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Заплывать за буйки и ограждение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14" y="3528090"/>
            <a:ext cx="2006954" cy="195325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 b="3549"/>
          <a:stretch>
            <a:fillRect/>
          </a:stretch>
        </p:blipFill>
        <p:spPr bwMode="auto">
          <a:xfrm>
            <a:off x="73613" y="3528091"/>
            <a:ext cx="2057966" cy="19368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73613" y="737704"/>
            <a:ext cx="8967415" cy="2158332"/>
            <a:chOff x="1000" y="2100"/>
            <a:chExt cx="14867" cy="3398"/>
          </a:xfrm>
        </p:grpSpPr>
        <p:pic>
          <p:nvPicPr>
            <p:cNvPr id="2067" name="Picture 19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2100"/>
              <a:ext cx="3527" cy="33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2100"/>
              <a:ext cx="3633" cy="33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" y="2100"/>
              <a:ext cx="3635" cy="33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7" y="2100"/>
              <a:ext cx="3780" cy="33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267" y="3267"/>
              <a:ext cx="102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07211" y="5506992"/>
            <a:ext cx="19767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Приближаться к судам, плотам и другим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плавсредствам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87313" y="2933700"/>
            <a:ext cx="2364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Плавать в незнакомом месте, под мостами и у плотин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7500" y="2858349"/>
            <a:ext cx="2628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Прыгать в воду с лодок, катеров, причалов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3614" y="5506992"/>
            <a:ext cx="205796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Устраивать игры с захватом частей тела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445654" y="3511526"/>
            <a:ext cx="4630737" cy="3239401"/>
            <a:chOff x="4941888" y="3419475"/>
            <a:chExt cx="4630737" cy="3314700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941888" y="3419475"/>
              <a:ext cx="4630737" cy="33147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4" t="16138" r="60747" b="43863"/>
            <a:stretch>
              <a:fillRect/>
            </a:stretch>
          </p:blipFill>
          <p:spPr bwMode="auto">
            <a:xfrm>
              <a:off x="5056187" y="5072063"/>
              <a:ext cx="2022393" cy="15868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1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3" t="55954" r="60402" b="3772"/>
            <a:stretch>
              <a:fillRect/>
            </a:stretch>
          </p:blipFill>
          <p:spPr bwMode="auto">
            <a:xfrm>
              <a:off x="7718425" y="5058676"/>
              <a:ext cx="1828800" cy="16002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50" t="16138" r="8849" b="46576"/>
            <a:stretch>
              <a:fillRect/>
            </a:stretch>
          </p:blipFill>
          <p:spPr bwMode="auto">
            <a:xfrm>
              <a:off x="7718425" y="3486219"/>
              <a:ext cx="1828800" cy="15271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9" t="55954" r="8849" b="6805"/>
            <a:stretch>
              <a:fillRect/>
            </a:stretch>
          </p:blipFill>
          <p:spPr bwMode="auto">
            <a:xfrm>
              <a:off x="5056187" y="3436040"/>
              <a:ext cx="2057320" cy="157735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6451350" y="3558381"/>
              <a:ext cx="1758950" cy="29368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УСТАЛ.  ОТДОХНИ!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655276" y="4561085"/>
              <a:ext cx="1485900" cy="2873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САМОПОМОЩЬ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540976" y="5678594"/>
              <a:ext cx="1714500" cy="36036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Если свело ногу!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8650" y="6389688"/>
            <a:ext cx="2133600" cy="476250"/>
          </a:xfrm>
        </p:spPr>
        <p:txBody>
          <a:bodyPr/>
          <a:lstStyle/>
          <a:p>
            <a:pPr>
              <a:defRPr/>
            </a:pPr>
            <a:fld id="{588F1098-820D-4261-B9AA-FD9B38E7782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Picture 11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48" y="-8148"/>
            <a:ext cx="668092" cy="6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" y="-23213"/>
            <a:ext cx="592313" cy="6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1731" y="253425"/>
            <a:ext cx="763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Правила поведения на воде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-6270625" y="3876675"/>
            <a:ext cx="31511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Плавать в незнакомом месте, под мостами и у плотин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s://static.wixstatic.com/media/69e817_3b0f27ccf1e5461d8a832c384e8b124f~mv2.jpg/v1/fit/w_981,h_766,al_c,q_80/fi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9" b="92037" l="2039" r="99388">
                        <a14:foregroundMark x1="11213" y1="18146" x2="17431" y2="43995"/>
                        <a14:foregroundMark x1="3568" y1="34465" x2="25484" y2="26501"/>
                        <a14:foregroundMark x1="8155" y1="15927" x2="6830" y2="22193"/>
                        <a14:foregroundMark x1="11111" y1="17102" x2="14781" y2="16057"/>
                        <a14:foregroundMark x1="3976" y1="18146" x2="4383" y2="18146"/>
                        <a14:foregroundMark x1="4179" y1="20104" x2="4179" y2="20104"/>
                        <a14:foregroundMark x1="3976" y1="36292" x2="8970" y2="43081"/>
                        <a14:foregroundMark x1="9480" y1="50653" x2="21407" y2="74413"/>
                        <a14:foregroundMark x1="13252" y1="79243" x2="26300" y2="71279"/>
                        <a14:foregroundMark x1="11213" y1="77154" x2="5505" y2="70888"/>
                        <a14:foregroundMark x1="15800" y1="49086" x2="25790" y2="62794"/>
                        <a14:foregroundMark x1="43527" y1="60052" x2="35372" y2="90339"/>
                        <a14:foregroundMark x1="48828" y1="85770" x2="28746" y2="70627"/>
                        <a14:foregroundMark x1="57390" y1="64491" x2="69623" y2="88381"/>
                        <a14:foregroundMark x1="72681" y1="67232" x2="54842" y2="85640"/>
                        <a14:foregroundMark x1="84098" y1="54961" x2="91030" y2="81854"/>
                        <a14:foregroundMark x1="96636" y1="62402" x2="77166" y2="76110"/>
                        <a14:foregroundMark x1="82773" y1="21802" x2="91845" y2="46475"/>
                        <a14:foregroundMark x1="40469" y1="38512" x2="45566" y2="33420"/>
                        <a14:foregroundMark x1="35066" y1="33290" x2="36901" y2="39556"/>
                        <a14:foregroundMark x1="37615" y1="30287" x2="37615" y2="30287"/>
                        <a14:foregroundMark x1="29052" y1="34073" x2="30581" y2="33812"/>
                        <a14:foregroundMark x1="31702" y1="39687" x2="33231" y2="39948"/>
                        <a14:foregroundMark x1="66565" y1="41775" x2="68603" y2="40470"/>
                        <a14:foregroundMark x1="68705" y1="43734" x2="69623" y2="4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" t="6636" r="1057" b="6094"/>
          <a:stretch/>
        </p:blipFill>
        <p:spPr bwMode="auto">
          <a:xfrm>
            <a:off x="308630" y="596032"/>
            <a:ext cx="8426276" cy="58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381D5-20AF-4A88-B0BE-A27D9C7E309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2050" name="Picture 2" descr="http://ds16-bsk.vrn.prosadiki.ru/media/2018/07/26/1226261288/image_image_2641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18733" r="2505" b="3287"/>
          <a:stretch/>
        </p:blipFill>
        <p:spPr bwMode="auto">
          <a:xfrm>
            <a:off x="179512" y="838200"/>
            <a:ext cx="8860928" cy="58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48" y="-8148"/>
            <a:ext cx="668092" cy="6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" y="-23213"/>
            <a:ext cx="592313" cy="6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1731" y="253425"/>
            <a:ext cx="763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Правила поведения на воде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43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9" y="60466"/>
            <a:ext cx="720080" cy="7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70" y="98101"/>
            <a:ext cx="609661" cy="6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1730" y="75021"/>
            <a:ext cx="7630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3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Подача конца Александрова</a:t>
            </a:r>
            <a:endParaRPr lang="ru-RU" sz="2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https://theslide.ru/img/thumbs/89c4309fde7e18d0acb0ca44fb9d81c8-8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/>
          <a:stretch/>
        </p:blipFill>
        <p:spPr bwMode="auto">
          <a:xfrm>
            <a:off x="132069" y="857606"/>
            <a:ext cx="8904427" cy="58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8650" y="6389688"/>
            <a:ext cx="2133600" cy="476250"/>
          </a:xfrm>
        </p:spPr>
        <p:txBody>
          <a:bodyPr/>
          <a:lstStyle/>
          <a:p>
            <a:pPr>
              <a:defRPr/>
            </a:pPr>
            <a:fld id="{588F1098-820D-4261-B9AA-FD9B38E7782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9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97</Words>
  <Application>Microsoft Office PowerPoint</Application>
  <PresentationFormat>Экран (4:3)</PresentationFormat>
  <Paragraphs>28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Zheleziyka</dc:creator>
  <cp:lastModifiedBy>Зам</cp:lastModifiedBy>
  <cp:revision>457</cp:revision>
  <cp:lastPrinted>2016-04-25T07:07:36Z</cp:lastPrinted>
  <dcterms:created xsi:type="dcterms:W3CDTF">2009-12-18T06:19:39Z</dcterms:created>
  <dcterms:modified xsi:type="dcterms:W3CDTF">2020-05-29T05:32:31Z</dcterms:modified>
</cp:coreProperties>
</file>